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4630400" cy="8229600"/>
  <p:notesSz cx="8229600" cy="14630400"/>
  <p:embeddedFontLst>
    <p:embeddedFont>
      <p:font typeface="Montserrat" pitchFamily="34" charset="0"/>
      <p:bold r:id="rId16"/>
    </p:embeddedFont>
    <p:embeddedFont>
      <p:font typeface="Montserrat" pitchFamily="34" charset="-122"/>
      <p:bold r:id="rId17"/>
    </p:embeddedFont>
    <p:embeddedFont>
      <p:font typeface="Montserrat" pitchFamily="34" charset="-120"/>
      <p:bold r:id="rId18"/>
    </p:embeddedFont>
    <p:embeddedFont>
      <p:font typeface="Calibri" panose="020F0502020204030204" charset="0"/>
      <p:regular r:id="rId19"/>
      <p:bold r:id="rId20"/>
      <p:italic r:id="rId21"/>
      <p:boldItalic r:id="rId22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C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4054" y="1231702"/>
            <a:ext cx="7627382" cy="21381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Blog Generation with LLaMA 2 and Streamlit: Automating Content Creation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357688"/>
            <a:ext cx="7627382" cy="13868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presentation explores a project that leverages the power of LLaMA 2 and Streamlit to automate the process of generating blog content, offering a convenient solution for content creators and marketers.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5988248"/>
            <a:ext cx="76273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by TEAM EXTRINOS</a:t>
            </a:r>
            <a:endParaRPr lang="en-US" sz="1700" dirty="0"/>
          </a:p>
        </p:txBody>
      </p:sp>
      <p:sp>
        <p:nvSpPr>
          <p:cNvPr id="8" name="Rectangles 7"/>
          <p:cNvSpPr/>
          <p:nvPr/>
        </p:nvSpPr>
        <p:spPr>
          <a:xfrm>
            <a:off x="12583160" y="7588250"/>
            <a:ext cx="2019935" cy="64135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410420"/>
            <a:ext cx="6072426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Introduction to LLaMA 2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664625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Meta's LLaMA 2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237434"/>
            <a:ext cx="2881908" cy="1040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Meta's open-source large language model for text generation.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4176474" y="3664625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176474" y="4237434"/>
            <a:ext cx="2881908" cy="13868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7B, 13B, and 70B parameter models trained on 2 trillion tokens of publicly available data.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94640" y="3664625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Advantages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4640" y="4237434"/>
            <a:ext cx="2881908" cy="13868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Improved reasoning, coding, proficiency, and knowledge compared to LLaMA 1.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11012805" y="3664625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Open Source License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2805" y="4237434"/>
            <a:ext cx="2881908" cy="1040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Encourages research, development, and commercial use.</a:t>
            </a:r>
            <a:endParaRPr lang="en-US" sz="1700" dirty="0"/>
          </a:p>
        </p:txBody>
      </p:sp>
      <p:sp>
        <p:nvSpPr>
          <p:cNvPr id="11" name="Rectangles 10"/>
          <p:cNvSpPr/>
          <p:nvPr/>
        </p:nvSpPr>
        <p:spPr>
          <a:xfrm>
            <a:off x="12818745" y="7694930"/>
            <a:ext cx="1744980" cy="467995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965002"/>
            <a:ext cx="7627382" cy="14254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Streamlit: The Interactive Web Framework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95906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830997" y="2989005"/>
            <a:ext cx="342067" cy="4275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62326" y="2959060"/>
            <a:ext cx="6923365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Streamlit is a Python framework for rapidly building interactive web applications.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58309" y="415051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830997" y="4180463"/>
            <a:ext cx="342067" cy="4275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1462326" y="4150519"/>
            <a:ext cx="6923365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Streamlit offers a simple API, hot-reloading, and built-in widgets.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534197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830997" y="5371921"/>
            <a:ext cx="342067" cy="4275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1462326" y="5341977"/>
            <a:ext cx="6923365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project leverages Streamlit to create a user-friendly interface for specifying blog parameters.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58309" y="6533436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830997" y="6563380"/>
            <a:ext cx="342067" cy="4275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462326" y="6533436"/>
            <a:ext cx="6923365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Streamlit is popular among data scientists and ML engineers for showcasing models.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583775"/>
            <a:ext cx="10554295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Architecture: LLaMA 2 + Streamlit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837980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User Input (Streamlit)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410789"/>
            <a:ext cx="2881908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Topic, word count, and target audience.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4176474" y="3837980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LLaMA 2 Model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176474" y="4410789"/>
            <a:ext cx="2881908" cy="1040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Generates blog content based on the provided input.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94640" y="3837980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Output (Streamlit)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4640" y="4410789"/>
            <a:ext cx="2881908" cy="1040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Displays the generated blog post in a user-friendly format.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11012805" y="3837980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API Integration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2805" y="4410789"/>
            <a:ext cx="2881908" cy="1040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Streamlit interacts with the LLaMA 2 API using a library like `transformers`.</a:t>
            </a:r>
            <a:endParaRPr lang="en-US" sz="1700" dirty="0"/>
          </a:p>
        </p:txBody>
      </p:sp>
      <p:sp>
        <p:nvSpPr>
          <p:cNvPr id="11" name="Rectangles 10"/>
          <p:cNvSpPr/>
          <p:nvPr/>
        </p:nvSpPr>
        <p:spPr>
          <a:xfrm>
            <a:off x="12618720" y="7609205"/>
            <a:ext cx="2011680" cy="56642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7702" y="675680"/>
            <a:ext cx="7808595" cy="125515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Implementation Details and Code Snippets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67702" y="2216944"/>
            <a:ext cx="7808595" cy="1114901"/>
          </a:xfrm>
          <a:prstGeom prst="roundRect">
            <a:avLst>
              <a:gd name="adj" fmla="val 15402"/>
            </a:avLst>
          </a:prstGeom>
          <a:solidFill>
            <a:srgbClr val="282C32"/>
          </a:solidFill>
          <a:effectLst>
            <a:outerShdw blurRad="46990" dist="2286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858441" y="2407682"/>
            <a:ext cx="2510433" cy="313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Python Libraries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858441" y="2835950"/>
            <a:ext cx="7427119" cy="3051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Streamlit, Transformers, Torch (or TensorFlow), and other supporting libraries.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67702" y="3522583"/>
            <a:ext cx="7808595" cy="1420058"/>
          </a:xfrm>
          <a:prstGeom prst="roundRect">
            <a:avLst>
              <a:gd name="adj" fmla="val 12092"/>
            </a:avLst>
          </a:prstGeom>
          <a:solidFill>
            <a:srgbClr val="282C32"/>
          </a:solidFill>
          <a:effectLst>
            <a:outerShdw blurRad="46990" dist="2286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858441" y="3713321"/>
            <a:ext cx="2510433" cy="313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Code Snippets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858441" y="4141589"/>
            <a:ext cx="7427119" cy="6103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Streamlit UI: Example of creating input widgets for topic, word count, and audience.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67702" y="5133380"/>
            <a:ext cx="7808595" cy="1114901"/>
          </a:xfrm>
          <a:prstGeom prst="roundRect">
            <a:avLst>
              <a:gd name="adj" fmla="val 15402"/>
            </a:avLst>
          </a:prstGeom>
          <a:solidFill>
            <a:srgbClr val="282C32"/>
          </a:solidFill>
          <a:effectLst>
            <a:outerShdw blurRad="46990" dist="2286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858441" y="5324118"/>
            <a:ext cx="2510433" cy="313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LLaMA 2 Inference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858441" y="5752386"/>
            <a:ext cx="7427119" cy="3051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Example of using Transformers to load the model and generate text.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67702" y="6439019"/>
            <a:ext cx="7808595" cy="1114901"/>
          </a:xfrm>
          <a:prstGeom prst="roundRect">
            <a:avLst>
              <a:gd name="adj" fmla="val 15402"/>
            </a:avLst>
          </a:prstGeom>
          <a:solidFill>
            <a:srgbClr val="282C32"/>
          </a:solidFill>
          <a:effectLst>
            <a:outerShdw blurRad="46990" dist="2286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858441" y="6629757"/>
            <a:ext cx="3471624" cy="313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Preprocessing/Postprocessing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858441" y="7058025"/>
            <a:ext cx="7427119" cy="3051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Code for cleaning and formatting the generated output.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779264"/>
            <a:ext cx="6664166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Customization and Control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709" y="1816894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4709" y="2575084"/>
            <a:ext cx="2325767" cy="17335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Controls randomness of the output (higher = more random, lower = more deterministic).</a:t>
            </a:r>
            <a:endParaRPr lang="en-US" sz="17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398" y="1816894"/>
            <a:ext cx="541615" cy="54161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895398" y="2575084"/>
            <a:ext cx="2325886" cy="13868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Top-p Sampling: Filters out less probable tokens during generation.</a:t>
            </a:r>
            <a:endParaRPr lang="en-US" sz="17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6205" y="1816894"/>
            <a:ext cx="541615" cy="54161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46205" y="2575084"/>
            <a:ext cx="2325767" cy="13868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Max Length: Sets the maximum word count for the generated blog post.</a:t>
            </a:r>
            <a:endParaRPr lang="en-US" sz="17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709" y="4958596"/>
            <a:ext cx="541615" cy="541615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244709" y="5716786"/>
            <a:ext cx="2325767" cy="17335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Prompt Engineering: Crafting effective prompts to guide LLaMA 2 towards desired content.</a:t>
            </a:r>
            <a:endParaRPr lang="en-US" sz="1700" dirty="0"/>
          </a:p>
        </p:txBody>
      </p:sp>
      <p:sp>
        <p:nvSpPr>
          <p:cNvPr id="12" name="Rectangles 11"/>
          <p:cNvSpPr/>
          <p:nvPr/>
        </p:nvSpPr>
        <p:spPr>
          <a:xfrm>
            <a:off x="12760325" y="7673340"/>
            <a:ext cx="1870710" cy="55626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777359"/>
            <a:ext cx="7627382" cy="14254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Example Blog Posts and Output Quality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488430" y="2527697"/>
            <a:ext cx="30480" cy="4924544"/>
          </a:xfrm>
          <a:prstGeom prst="roundRect">
            <a:avLst>
              <a:gd name="adj" fmla="val 639750"/>
            </a:avLst>
          </a:prstGeom>
          <a:solidFill>
            <a:srgbClr val="60646A"/>
          </a:solidFill>
        </p:spPr>
      </p:sp>
      <p:sp>
        <p:nvSpPr>
          <p:cNvPr id="5" name="Shape 2"/>
          <p:cNvSpPr/>
          <p:nvPr/>
        </p:nvSpPr>
        <p:spPr>
          <a:xfrm>
            <a:off x="6701671" y="2999899"/>
            <a:ext cx="649962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</p:spPr>
      </p:sp>
      <p:sp>
        <p:nvSpPr>
          <p:cNvPr id="6" name="Shape 3"/>
          <p:cNvSpPr/>
          <p:nvPr/>
        </p:nvSpPr>
        <p:spPr>
          <a:xfrm>
            <a:off x="6244709" y="277141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6317397" y="2801362"/>
            <a:ext cx="342067" cy="4275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571661" y="2744272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Topic 1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571661" y="3230404"/>
            <a:ext cx="6300430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"The Future of Remote Work" (Target: HR Professionals)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701671" y="4482465"/>
            <a:ext cx="649962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</p:spPr>
      </p:sp>
      <p:sp>
        <p:nvSpPr>
          <p:cNvPr id="11" name="Shape 8"/>
          <p:cNvSpPr/>
          <p:nvPr/>
        </p:nvSpPr>
        <p:spPr>
          <a:xfrm>
            <a:off x="6244709" y="425398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6317397" y="4283928"/>
            <a:ext cx="342067" cy="4275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571661" y="4226838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Topic 2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571661" y="4712970"/>
            <a:ext cx="6300430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"Introduction to Blockchain Technology" (Target: Software Developers)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701671" y="6311741"/>
            <a:ext cx="649962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</p:spPr>
      </p:sp>
      <p:sp>
        <p:nvSpPr>
          <p:cNvPr id="16" name="Shape 13"/>
          <p:cNvSpPr/>
          <p:nvPr/>
        </p:nvSpPr>
        <p:spPr>
          <a:xfrm>
            <a:off x="6244709" y="608326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6317397" y="6113205"/>
            <a:ext cx="342067" cy="4275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571661" y="6056114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Quality Metrics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571661" y="6542246"/>
            <a:ext cx="6300430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Coherence, Relevance, Readability (Flesch Reading Ease score).</a:t>
            </a:r>
            <a:endParaRPr lang="en-US" sz="1700" dirty="0"/>
          </a:p>
        </p:txBody>
      </p:sp>
      <p:sp>
        <p:nvSpPr>
          <p:cNvPr id="20" name="Rectangles 19"/>
          <p:cNvSpPr/>
          <p:nvPr/>
        </p:nvSpPr>
        <p:spPr>
          <a:xfrm>
            <a:off x="12733020" y="7716520"/>
            <a:ext cx="1880870" cy="51308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639723"/>
            <a:ext cx="7627382" cy="14254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Benefits and Potential Applications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709" y="2390061"/>
            <a:ext cx="1083231" cy="12999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52861" y="2606635"/>
            <a:ext cx="6219230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Increased Content Output: Automate blog writing, freeing up time for other tasks.</a:t>
            </a:r>
            <a:endParaRPr lang="en-US" sz="17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709" y="3689985"/>
            <a:ext cx="1083231" cy="129992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652861" y="3906560"/>
            <a:ext cx="6219230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Cost Reduction: Lower content creation expenses compared to hiring writers.</a:t>
            </a:r>
            <a:endParaRPr lang="en-US" sz="17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4989909"/>
            <a:ext cx="1083231" cy="129992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652861" y="5206484"/>
            <a:ext cx="6219230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Scalability: Easily generate content for multiple topics and audiences.</a:t>
            </a:r>
            <a:endParaRPr lang="en-US" sz="17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709" y="6289834"/>
            <a:ext cx="1083231" cy="1299924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652861" y="6506408"/>
            <a:ext cx="6219230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Personalized Content: Tailor blog posts to specific user needs and interests.</a:t>
            </a:r>
            <a:endParaRPr lang="en-US" sz="1700" dirty="0"/>
          </a:p>
        </p:txBody>
      </p:sp>
      <p:sp>
        <p:nvSpPr>
          <p:cNvPr id="12" name="Rectangles 11"/>
          <p:cNvSpPr/>
          <p:nvPr/>
        </p:nvSpPr>
        <p:spPr>
          <a:xfrm>
            <a:off x="12839700" y="7589520"/>
            <a:ext cx="1731645" cy="64008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6992" y="548759"/>
            <a:ext cx="7655600" cy="6550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 and Future Directions</a:t>
            </a:r>
            <a:endParaRPr lang="en-US" sz="4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7065" y="1602105"/>
            <a:ext cx="1637943" cy="14823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65959" y="2360652"/>
            <a:ext cx="280035" cy="3500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024080" y="1801177"/>
            <a:ext cx="2620208" cy="3275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Summary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5024080" y="2248138"/>
            <a:ext cx="8710255" cy="6372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project demonstrates the power of LLaMA 2 and Streamlit for automated blog generation.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4874776" y="3099792"/>
            <a:ext cx="9008864" cy="11430"/>
          </a:xfrm>
          <a:prstGeom prst="roundRect">
            <a:avLst>
              <a:gd name="adj" fmla="val 1568072"/>
            </a:avLst>
          </a:prstGeom>
          <a:solidFill>
            <a:srgbClr val="60646A"/>
          </a:solidFill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034" y="3134201"/>
            <a:ext cx="3276005" cy="148232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65959" y="3700343"/>
            <a:ext cx="280035" cy="3500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843111" y="3492579"/>
            <a:ext cx="2620208" cy="3275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Call to Action</a:t>
            </a:r>
            <a:endParaRPr lang="en-US" sz="2050" dirty="0"/>
          </a:p>
        </p:txBody>
      </p:sp>
      <p:sp>
        <p:nvSpPr>
          <p:cNvPr id="11" name="Text 7"/>
          <p:cNvSpPr/>
          <p:nvPr/>
        </p:nvSpPr>
        <p:spPr>
          <a:xfrm>
            <a:off x="5843111" y="3939540"/>
            <a:ext cx="5827276" cy="3186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Encourage audience to explore the project and contribute.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5693807" y="4631888"/>
            <a:ext cx="8189833" cy="11430"/>
          </a:xfrm>
          <a:prstGeom prst="roundRect">
            <a:avLst>
              <a:gd name="adj" fmla="val 1568072"/>
            </a:avLst>
          </a:prstGeom>
          <a:solidFill>
            <a:srgbClr val="60646A"/>
          </a:solidFill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765" y="4665980"/>
            <a:ext cx="3288030" cy="148209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65959" y="5232440"/>
            <a:ext cx="280035" cy="3500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6662023" y="4865370"/>
            <a:ext cx="2620208" cy="3275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Future Enhancements</a:t>
            </a:r>
            <a:endParaRPr lang="en-US" sz="2050" dirty="0"/>
          </a:p>
        </p:txBody>
      </p:sp>
      <p:sp>
        <p:nvSpPr>
          <p:cNvPr id="16" name="Text 11"/>
          <p:cNvSpPr/>
          <p:nvPr/>
        </p:nvSpPr>
        <p:spPr>
          <a:xfrm>
            <a:off x="6662023" y="5312331"/>
            <a:ext cx="7072313" cy="6372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Integration with SEO tools, multi-language support, fine-tuning LLaMA 2 on specific domains.</a:t>
            </a:r>
            <a:endParaRPr lang="en-US" sz="1550" dirty="0"/>
          </a:p>
        </p:txBody>
      </p:sp>
      <p:sp>
        <p:nvSpPr>
          <p:cNvPr id="17" name="Shape 12"/>
          <p:cNvSpPr/>
          <p:nvPr/>
        </p:nvSpPr>
        <p:spPr>
          <a:xfrm>
            <a:off x="6512719" y="6163985"/>
            <a:ext cx="7370921" cy="11430"/>
          </a:xfrm>
          <a:prstGeom prst="roundRect">
            <a:avLst>
              <a:gd name="adj" fmla="val 1568072"/>
            </a:avLst>
          </a:prstGeom>
          <a:solidFill>
            <a:srgbClr val="60646A"/>
          </a:solidFill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72" y="6198394"/>
            <a:ext cx="6552009" cy="1482328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65840" y="6764536"/>
            <a:ext cx="280035" cy="3500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7481054" y="6556772"/>
            <a:ext cx="2620208" cy="3275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Open Source</a:t>
            </a:r>
            <a:endParaRPr lang="en-US" sz="2050" dirty="0"/>
          </a:p>
        </p:txBody>
      </p:sp>
      <p:sp>
        <p:nvSpPr>
          <p:cNvPr id="21" name="Text 15"/>
          <p:cNvSpPr/>
          <p:nvPr/>
        </p:nvSpPr>
        <p:spPr>
          <a:xfrm>
            <a:off x="7481054" y="7003733"/>
            <a:ext cx="2953941" cy="3186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is available on GitHub.</a:t>
            </a:r>
            <a:endParaRPr lang="en-US" sz="1550" dirty="0"/>
          </a:p>
        </p:txBody>
      </p:sp>
      <p:sp>
        <p:nvSpPr>
          <p:cNvPr id="22" name="Rectangles 21"/>
          <p:cNvSpPr/>
          <p:nvPr/>
        </p:nvSpPr>
        <p:spPr>
          <a:xfrm>
            <a:off x="12583160" y="7680325"/>
            <a:ext cx="2030730" cy="4953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3038</Words>
  <Application>WPS Presentation</Application>
  <PresentationFormat>On-screen Show (16:9)</PresentationFormat>
  <Paragraphs>144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4" baseType="lpstr">
      <vt:lpstr>Arial</vt:lpstr>
      <vt:lpstr>SimSun</vt:lpstr>
      <vt:lpstr>Wingdings</vt:lpstr>
      <vt:lpstr>Barlow Bold</vt:lpstr>
      <vt:lpstr>Segoe Print</vt:lpstr>
      <vt:lpstr>Barlow Bold</vt:lpstr>
      <vt:lpstr>Barlow Bold</vt:lpstr>
      <vt:lpstr>Montserrat</vt:lpstr>
      <vt:lpstr>Montserrat</vt:lpstr>
      <vt:lpstr>Montserrat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Raghuram Rallabhandi</cp:lastModifiedBy>
  <cp:revision>5</cp:revision>
  <dcterms:created xsi:type="dcterms:W3CDTF">2025-03-09T09:48:00Z</dcterms:created>
  <dcterms:modified xsi:type="dcterms:W3CDTF">2025-03-09T09:57:09Z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018E6CF41F8946E0A0927CE4FF6400A5_13</vt:lpwstr>
  </property>
  <property fmtid="{D5CDD505-2E9C-101B-9397-08002B2CF9AE}" pid="3" name="KSOProductBuildVer">
    <vt:lpwstr>2057-12.2.0.20341</vt:lpwstr>
  </property>
</Properties>
</file>